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5271-2688-477C-B2BA-F6CD5277ACF7}" type="datetimeFigureOut">
              <a:rPr lang="it-IT" smtClean="0"/>
              <a:pPr/>
              <a:t>11/07/2013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6C7F-46F8-4497-B90E-A6E71E95BD72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5271-2688-477C-B2BA-F6CD5277ACF7}" type="datetimeFigureOut">
              <a:rPr lang="it-IT" smtClean="0"/>
              <a:pPr/>
              <a:t>11/07/2013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6C7F-46F8-4497-B90E-A6E71E95BD72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5271-2688-477C-B2BA-F6CD5277ACF7}" type="datetimeFigureOut">
              <a:rPr lang="it-IT" smtClean="0"/>
              <a:pPr/>
              <a:t>11/07/2013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6C7F-46F8-4497-B90E-A6E71E95BD72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5271-2688-477C-B2BA-F6CD5277ACF7}" type="datetimeFigureOut">
              <a:rPr lang="it-IT" smtClean="0"/>
              <a:pPr/>
              <a:t>11/07/2013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6C7F-46F8-4497-B90E-A6E71E95BD72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5271-2688-477C-B2BA-F6CD5277ACF7}" type="datetimeFigureOut">
              <a:rPr lang="it-IT" smtClean="0"/>
              <a:pPr/>
              <a:t>11/07/2013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6C7F-46F8-4497-B90E-A6E71E95BD72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5271-2688-477C-B2BA-F6CD5277ACF7}" type="datetimeFigureOut">
              <a:rPr lang="it-IT" smtClean="0"/>
              <a:pPr/>
              <a:t>11/07/2013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6C7F-46F8-4497-B90E-A6E71E95BD72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5271-2688-477C-B2BA-F6CD5277ACF7}" type="datetimeFigureOut">
              <a:rPr lang="it-IT" smtClean="0"/>
              <a:pPr/>
              <a:t>11/07/2013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6C7F-46F8-4497-B90E-A6E71E95BD72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5271-2688-477C-B2BA-F6CD5277ACF7}" type="datetimeFigureOut">
              <a:rPr lang="it-IT" smtClean="0"/>
              <a:pPr/>
              <a:t>11/07/2013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6C7F-46F8-4497-B90E-A6E71E95BD72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5271-2688-477C-B2BA-F6CD5277ACF7}" type="datetimeFigureOut">
              <a:rPr lang="it-IT" smtClean="0"/>
              <a:pPr/>
              <a:t>11/07/2013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6C7F-46F8-4497-B90E-A6E71E95BD72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5271-2688-477C-B2BA-F6CD5277ACF7}" type="datetimeFigureOut">
              <a:rPr lang="it-IT" smtClean="0"/>
              <a:pPr/>
              <a:t>11/07/2013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6C7F-46F8-4497-B90E-A6E71E95BD72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5271-2688-477C-B2BA-F6CD5277ACF7}" type="datetimeFigureOut">
              <a:rPr lang="it-IT" smtClean="0"/>
              <a:pPr/>
              <a:t>11/07/2013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6C7F-46F8-4497-B90E-A6E71E95BD72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75271-2688-477C-B2BA-F6CD5277ACF7}" type="datetimeFigureOut">
              <a:rPr lang="it-IT" smtClean="0"/>
              <a:pPr/>
              <a:t>11/07/2013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E6C7F-46F8-4497-B90E-A6E71E95BD72}" type="slidenum">
              <a:rPr lang="it-IT" smtClean="0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_20070905PHT10060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1" y="16316"/>
            <a:ext cx="9169568" cy="6841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04129" y="71775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it-IT" sz="5300" b="1" dirty="0" smtClean="0"/>
              <a:t>Claudio Ortega</a:t>
            </a:r>
            <a:br>
              <a:rPr lang="it-IT" sz="5300" b="1" dirty="0" smtClean="0"/>
            </a:br>
            <a:r>
              <a:rPr lang="it-IT" sz="3600" dirty="0" smtClean="0"/>
              <a:t>Vice Presidente</a:t>
            </a:r>
            <a:br>
              <a:rPr lang="it-IT" sz="3600" dirty="0" smtClean="0"/>
            </a:br>
            <a:r>
              <a:rPr lang="it-IT" sz="3600" dirty="0" smtClean="0"/>
              <a:t>Centro Studi Poleis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00100" y="5072074"/>
            <a:ext cx="7272366" cy="1428760"/>
          </a:xfrm>
        </p:spPr>
        <p:txBody>
          <a:bodyPr/>
          <a:lstStyle/>
          <a:p>
            <a:r>
              <a:rPr lang="it-IT" u="sng" dirty="0" smtClean="0">
                <a:solidFill>
                  <a:schemeClr val="accent6">
                    <a:lumMod val="75000"/>
                  </a:schemeClr>
                </a:solidFill>
              </a:rPr>
              <a:t>“Alcolismo giovanile : </a:t>
            </a:r>
          </a:p>
          <a:p>
            <a:r>
              <a:rPr lang="it-IT" u="sng" dirty="0" smtClean="0">
                <a:solidFill>
                  <a:schemeClr val="accent6">
                    <a:lumMod val="75000"/>
                  </a:schemeClr>
                </a:solidFill>
              </a:rPr>
              <a:t>dal consumo occasionale alla dipendenza”.</a:t>
            </a:r>
            <a:endParaRPr lang="it-IT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7" name="Picture 2" descr="H:\FILES\sito centrostudi\Nuova immagine.bmp"/>
          <p:cNvPicPr>
            <a:picLocks noChangeAspect="1" noChangeArrowheads="1"/>
          </p:cNvPicPr>
          <p:nvPr/>
        </p:nvPicPr>
        <p:blipFill>
          <a:blip r:embed="rId3" cstate="print">
            <a:lum bright="-2000"/>
          </a:blip>
          <a:srcRect/>
          <a:stretch>
            <a:fillRect/>
          </a:stretch>
        </p:blipFill>
        <p:spPr bwMode="auto">
          <a:xfrm>
            <a:off x="7715272" y="214290"/>
            <a:ext cx="1245311" cy="785818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41000"/>
              </a:srgbClr>
            </a:outerShdw>
          </a:effectLst>
        </p:spPr>
      </p:pic>
      <p:sp>
        <p:nvSpPr>
          <p:cNvPr id="8" name="CasellaDiTesto 7"/>
          <p:cNvSpPr txBox="1"/>
          <p:nvPr/>
        </p:nvSpPr>
        <p:spPr>
          <a:xfrm>
            <a:off x="7572396" y="0"/>
            <a:ext cx="1462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/>
              <a:t>  Centro Studi Poleis</a:t>
            </a:r>
            <a:endParaRPr lang="it-IT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_20070905PHT10060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1" y="16316"/>
            <a:ext cx="9169568" cy="6841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04129" y="71775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it-IT" sz="5300" b="1" dirty="0"/>
              <a:t>Elisabetta Righino</a:t>
            </a:r>
            <a:r>
              <a:rPr lang="it-IT" dirty="0"/>
              <a:t/>
            </a:r>
            <a:br>
              <a:rPr lang="it-IT" dirty="0"/>
            </a:br>
            <a:r>
              <a:rPr lang="it-IT" sz="3600" dirty="0"/>
              <a:t>Medico Chirurgo </a:t>
            </a:r>
            <a:r>
              <a:rPr lang="it-IT" sz="3600" dirty="0" smtClean="0"/>
              <a:t/>
            </a:r>
            <a:br>
              <a:rPr lang="it-IT" sz="3600" dirty="0" smtClean="0"/>
            </a:br>
            <a:r>
              <a:rPr lang="it-IT" sz="3600" dirty="0" smtClean="0"/>
              <a:t>presso </a:t>
            </a:r>
            <a:r>
              <a:rPr lang="it-IT" sz="3600" dirty="0"/>
              <a:t>il Policlinico “</a:t>
            </a:r>
            <a:r>
              <a:rPr lang="it-IT" sz="3600" dirty="0" err="1"/>
              <a:t>A.Gemelli</a:t>
            </a:r>
            <a:r>
              <a:rPr lang="it-IT" sz="3600" dirty="0"/>
              <a:t>” Roma.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00100" y="5072074"/>
            <a:ext cx="7272366" cy="1428760"/>
          </a:xfrm>
        </p:spPr>
        <p:txBody>
          <a:bodyPr/>
          <a:lstStyle/>
          <a:p>
            <a:r>
              <a:rPr lang="it-IT" u="sng" dirty="0" smtClean="0">
                <a:solidFill>
                  <a:schemeClr val="accent6">
                    <a:lumMod val="75000"/>
                  </a:schemeClr>
                </a:solidFill>
              </a:rPr>
              <a:t>“Alcolismo giovanile : </a:t>
            </a:r>
          </a:p>
          <a:p>
            <a:r>
              <a:rPr lang="it-IT" u="sng" dirty="0" smtClean="0">
                <a:solidFill>
                  <a:schemeClr val="accent6">
                    <a:lumMod val="75000"/>
                  </a:schemeClr>
                </a:solidFill>
              </a:rPr>
              <a:t>dal consumo occasionale alla dipendenza”.</a:t>
            </a:r>
            <a:endParaRPr lang="it-IT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7" name="Picture 2" descr="H:\FILES\sito centrostudi\Nuova immagine.bmp"/>
          <p:cNvPicPr>
            <a:picLocks noChangeAspect="1" noChangeArrowheads="1"/>
          </p:cNvPicPr>
          <p:nvPr/>
        </p:nvPicPr>
        <p:blipFill>
          <a:blip r:embed="rId3" cstate="print">
            <a:lum bright="-2000"/>
          </a:blip>
          <a:srcRect/>
          <a:stretch>
            <a:fillRect/>
          </a:stretch>
        </p:blipFill>
        <p:spPr bwMode="auto">
          <a:xfrm>
            <a:off x="7715272" y="214290"/>
            <a:ext cx="1245311" cy="785818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41000"/>
              </a:srgbClr>
            </a:outerShdw>
          </a:effectLst>
        </p:spPr>
      </p:pic>
      <p:sp>
        <p:nvSpPr>
          <p:cNvPr id="8" name="CasellaDiTesto 7"/>
          <p:cNvSpPr txBox="1"/>
          <p:nvPr/>
        </p:nvSpPr>
        <p:spPr>
          <a:xfrm>
            <a:off x="7572396" y="0"/>
            <a:ext cx="1462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/>
              <a:t>  Centro Studi Poleis</a:t>
            </a:r>
            <a:endParaRPr lang="it-IT" sz="1200" b="1" dirty="0"/>
          </a:p>
        </p:txBody>
      </p:sp>
    </p:spTree>
    <p:extLst>
      <p:ext uri="{BB962C8B-B14F-4D97-AF65-F5344CB8AC3E}">
        <p14:creationId xmlns:p14="http://schemas.microsoft.com/office/powerpoint/2010/main" val="326937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_20070905PHT10060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1" y="16316"/>
            <a:ext cx="9169568" cy="6841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00034" y="785794"/>
            <a:ext cx="7858180" cy="1470025"/>
          </a:xfrm>
        </p:spPr>
        <p:txBody>
          <a:bodyPr>
            <a:normAutofit fontScale="90000"/>
          </a:bodyPr>
          <a:lstStyle/>
          <a:p>
            <a:r>
              <a:rPr lang="it-IT" sz="5300" b="1" dirty="0" smtClean="0"/>
              <a:t>Gianluigi Conte</a:t>
            </a:r>
            <a:r>
              <a:rPr lang="it-IT" dirty="0"/>
              <a:t/>
            </a:r>
            <a:br>
              <a:rPr lang="it-IT" dirty="0"/>
            </a:br>
            <a:r>
              <a:rPr lang="it-IT" sz="3100" dirty="0" smtClean="0"/>
              <a:t>Docente Università Cattolica del Sacro Cuore</a:t>
            </a:r>
            <a:r>
              <a:rPr lang="it-IT" sz="3600" dirty="0"/>
              <a:t/>
            </a:r>
            <a:br>
              <a:rPr lang="it-IT" sz="3600" dirty="0"/>
            </a:br>
            <a:r>
              <a:rPr lang="it-IT" sz="3600" dirty="0" smtClean="0"/>
              <a:t>Facoltà di Medicina e Chirurgia</a:t>
            </a:r>
            <a:br>
              <a:rPr lang="it-IT" sz="3600" dirty="0" smtClean="0"/>
            </a:br>
            <a:r>
              <a:rPr lang="it-IT" sz="3600" dirty="0" smtClean="0"/>
              <a:t>“A. Gemelli” Roma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85786" y="5572140"/>
            <a:ext cx="7272366" cy="1038220"/>
          </a:xfrm>
        </p:spPr>
        <p:txBody>
          <a:bodyPr/>
          <a:lstStyle/>
          <a:p>
            <a:r>
              <a:rPr lang="it-IT" u="sng" dirty="0" smtClean="0">
                <a:solidFill>
                  <a:schemeClr val="accent6">
                    <a:lumMod val="75000"/>
                  </a:schemeClr>
                </a:solidFill>
              </a:rPr>
              <a:t>“Dipendenza </a:t>
            </a:r>
            <a:r>
              <a:rPr lang="it-IT" u="sng" dirty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it-IT" u="sng" dirty="0" smtClean="0">
                <a:solidFill>
                  <a:schemeClr val="accent6">
                    <a:lumMod val="75000"/>
                  </a:schemeClr>
                </a:solidFill>
              </a:rPr>
              <a:t>lcolica ed effetti”</a:t>
            </a:r>
            <a:endParaRPr lang="it-IT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7" name="Picture 2" descr="H:\FILES\sito centrostudi\Nuova immagine.bmp"/>
          <p:cNvPicPr>
            <a:picLocks noChangeAspect="1" noChangeArrowheads="1"/>
          </p:cNvPicPr>
          <p:nvPr/>
        </p:nvPicPr>
        <p:blipFill>
          <a:blip r:embed="rId3" cstate="print">
            <a:lum bright="-2000"/>
          </a:blip>
          <a:srcRect/>
          <a:stretch>
            <a:fillRect/>
          </a:stretch>
        </p:blipFill>
        <p:spPr bwMode="auto">
          <a:xfrm>
            <a:off x="7715272" y="214290"/>
            <a:ext cx="1245311" cy="785818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41000"/>
              </a:srgbClr>
            </a:outerShdw>
          </a:effectLst>
        </p:spPr>
      </p:pic>
      <p:sp>
        <p:nvSpPr>
          <p:cNvPr id="8" name="CasellaDiTesto 7"/>
          <p:cNvSpPr txBox="1"/>
          <p:nvPr/>
        </p:nvSpPr>
        <p:spPr>
          <a:xfrm>
            <a:off x="7572396" y="0"/>
            <a:ext cx="1462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/>
              <a:t>  Centro Studi Poleis</a:t>
            </a:r>
            <a:endParaRPr lang="it-IT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_20070905PHT10060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-25568" y="0"/>
            <a:ext cx="9169568" cy="6841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it-IT" sz="5300" b="1" dirty="0" smtClean="0"/>
              <a:t>Luca </a:t>
            </a:r>
            <a:r>
              <a:rPr lang="it-IT" sz="5300" b="1" dirty="0" err="1"/>
              <a:t>B</a:t>
            </a:r>
            <a:r>
              <a:rPr lang="it-IT" sz="5300" b="1" dirty="0" err="1" smtClean="0"/>
              <a:t>ongiovanni</a:t>
            </a:r>
            <a:r>
              <a:rPr lang="it-IT" dirty="0"/>
              <a:t/>
            </a:r>
            <a:br>
              <a:rPr lang="it-IT" dirty="0"/>
            </a:br>
            <a:r>
              <a:rPr lang="it-IT" sz="3600" dirty="0"/>
              <a:t>M</a:t>
            </a:r>
            <a:r>
              <a:rPr lang="it-IT" sz="3600" dirty="0" smtClean="0"/>
              <a:t>edico Chirurgo Specialista in Urologia</a:t>
            </a:r>
            <a:r>
              <a:rPr lang="it-IT" sz="3600" dirty="0"/>
              <a:t/>
            </a:r>
            <a:br>
              <a:rPr lang="it-IT" sz="3600" dirty="0"/>
            </a:br>
            <a:r>
              <a:rPr lang="it-IT" sz="3600" dirty="0" smtClean="0"/>
              <a:t>presso il Policlinico</a:t>
            </a:r>
            <a:br>
              <a:rPr lang="it-IT" sz="3600" dirty="0" smtClean="0"/>
            </a:br>
            <a:r>
              <a:rPr lang="it-IT" sz="3600" dirty="0" smtClean="0"/>
              <a:t>“A. Gemelli” Roma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928662" y="5248276"/>
            <a:ext cx="7272366" cy="1323996"/>
          </a:xfrm>
        </p:spPr>
        <p:txBody>
          <a:bodyPr/>
          <a:lstStyle/>
          <a:p>
            <a:r>
              <a:rPr lang="it-IT" u="sng" dirty="0">
                <a:solidFill>
                  <a:schemeClr val="accent6">
                    <a:lumMod val="75000"/>
                  </a:schemeClr>
                </a:solidFill>
              </a:rPr>
              <a:t>“Stress ossidativo indotto da alcool : </a:t>
            </a:r>
            <a:endParaRPr lang="it-IT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it-IT" u="sng" dirty="0" smtClean="0">
                <a:solidFill>
                  <a:schemeClr val="accent6">
                    <a:lumMod val="75000"/>
                  </a:schemeClr>
                </a:solidFill>
              </a:rPr>
              <a:t>dal </a:t>
            </a:r>
            <a:r>
              <a:rPr lang="it-IT" u="sng" dirty="0">
                <a:solidFill>
                  <a:schemeClr val="accent6">
                    <a:lumMod val="75000"/>
                  </a:schemeClr>
                </a:solidFill>
              </a:rPr>
              <a:t>bicchiere alla cellula</a:t>
            </a:r>
            <a:r>
              <a:rPr lang="it-IT" u="sng" dirty="0" smtClean="0">
                <a:solidFill>
                  <a:schemeClr val="accent6">
                    <a:lumMod val="75000"/>
                  </a:schemeClr>
                </a:solidFill>
              </a:rPr>
              <a:t>”</a:t>
            </a:r>
            <a:endParaRPr lang="it-IT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Picture 2" descr="H:\FILES\sito centrostudi\Nuova immagine.bmp"/>
          <p:cNvPicPr>
            <a:picLocks noChangeAspect="1" noChangeArrowheads="1"/>
          </p:cNvPicPr>
          <p:nvPr/>
        </p:nvPicPr>
        <p:blipFill>
          <a:blip r:embed="rId3" cstate="print">
            <a:lum bright="-2000"/>
          </a:blip>
          <a:srcRect/>
          <a:stretch>
            <a:fillRect/>
          </a:stretch>
        </p:blipFill>
        <p:spPr bwMode="auto">
          <a:xfrm>
            <a:off x="7715272" y="214290"/>
            <a:ext cx="1245311" cy="785818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41000"/>
              </a:srgbClr>
            </a:outerShdw>
          </a:effectLst>
        </p:spPr>
      </p:pic>
      <p:sp>
        <p:nvSpPr>
          <p:cNvPr id="6" name="CasellaDiTesto 5"/>
          <p:cNvSpPr txBox="1"/>
          <p:nvPr/>
        </p:nvSpPr>
        <p:spPr>
          <a:xfrm>
            <a:off x="7572396" y="0"/>
            <a:ext cx="1462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/>
              <a:t>  Centro Studi Poleis</a:t>
            </a:r>
            <a:endParaRPr lang="it-IT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_20070905PHT10060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1" y="16316"/>
            <a:ext cx="9169568" cy="6841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14348" y="64291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it-IT" sz="5300" b="1" dirty="0" smtClean="0"/>
              <a:t>Vera </a:t>
            </a:r>
            <a:r>
              <a:rPr lang="it-IT" sz="5300" b="1" dirty="0" err="1" smtClean="0"/>
              <a:t>Cantavenera</a:t>
            </a:r>
            <a:r>
              <a:rPr lang="it-IT" dirty="0"/>
              <a:t/>
            </a:r>
            <a:br>
              <a:rPr lang="it-IT" dirty="0"/>
            </a:br>
            <a:r>
              <a:rPr lang="it-IT" sz="3600" dirty="0" smtClean="0"/>
              <a:t>Specializzanda in Psicologia</a:t>
            </a:r>
            <a:r>
              <a:rPr lang="it-IT" sz="3600" dirty="0"/>
              <a:t/>
            </a:r>
            <a:br>
              <a:rPr lang="it-IT" sz="3600" dirty="0"/>
            </a:br>
            <a:r>
              <a:rPr lang="it-IT" sz="3600" dirty="0" smtClean="0"/>
              <a:t>presso Università “Kore”</a:t>
            </a:r>
            <a:r>
              <a:rPr lang="it-IT" sz="3600" dirty="0"/>
              <a:t> </a:t>
            </a:r>
            <a:r>
              <a:rPr lang="it-IT" sz="3600" dirty="0" smtClean="0"/>
              <a:t>- Enna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857224" y="5072074"/>
            <a:ext cx="7272366" cy="1609724"/>
          </a:xfrm>
        </p:spPr>
        <p:txBody>
          <a:bodyPr>
            <a:normAutofit lnSpcReduction="10000"/>
          </a:bodyPr>
          <a:lstStyle/>
          <a:p>
            <a:r>
              <a:rPr lang="it-IT" u="sng" dirty="0" smtClean="0">
                <a:solidFill>
                  <a:schemeClr val="accent6">
                    <a:lumMod val="75000"/>
                  </a:schemeClr>
                </a:solidFill>
              </a:rPr>
              <a:t>“Prevenzione e risoluzioni metodologiche come forme di sinonimie </a:t>
            </a:r>
          </a:p>
          <a:p>
            <a:r>
              <a:rPr lang="it-IT" u="sng" dirty="0" smtClean="0">
                <a:solidFill>
                  <a:schemeClr val="accent6">
                    <a:lumMod val="75000"/>
                  </a:schemeClr>
                </a:solidFill>
              </a:rPr>
              <a:t>per ottemperare l’abuso di alcol”</a:t>
            </a:r>
            <a:endParaRPr lang="it-IT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Picture 2" descr="H:\FILES\sito centrostudi\Nuova immagine.bmp"/>
          <p:cNvPicPr>
            <a:picLocks noChangeAspect="1" noChangeArrowheads="1"/>
          </p:cNvPicPr>
          <p:nvPr/>
        </p:nvPicPr>
        <p:blipFill>
          <a:blip r:embed="rId3" cstate="print">
            <a:lum bright="-2000"/>
          </a:blip>
          <a:srcRect/>
          <a:stretch>
            <a:fillRect/>
          </a:stretch>
        </p:blipFill>
        <p:spPr bwMode="auto">
          <a:xfrm>
            <a:off x="7715272" y="214290"/>
            <a:ext cx="1245311" cy="785818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41000"/>
              </a:srgbClr>
            </a:outerShdw>
          </a:effectLst>
        </p:spPr>
      </p:pic>
      <p:sp>
        <p:nvSpPr>
          <p:cNvPr id="6" name="CasellaDiTesto 5"/>
          <p:cNvSpPr txBox="1"/>
          <p:nvPr/>
        </p:nvSpPr>
        <p:spPr>
          <a:xfrm>
            <a:off x="7572396" y="0"/>
            <a:ext cx="1462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/>
              <a:t>  Centro Studi Poleis</a:t>
            </a:r>
            <a:endParaRPr lang="it-IT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</TotalTime>
  <Words>83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Tema di Office</vt:lpstr>
      <vt:lpstr>Claudio Ortega Vice Presidente Centro Studi Poleis</vt:lpstr>
      <vt:lpstr>Elisabetta Righino Medico Chirurgo  presso il Policlinico “A.Gemelli” Roma. </vt:lpstr>
      <vt:lpstr>Gianluigi Conte Docente Università Cattolica del Sacro Cuore Facoltà di Medicina e Chirurgia “A. Gemelli” Roma </vt:lpstr>
      <vt:lpstr>Luca Bongiovanni Medico Chirurgo Specialista in Urologia presso il Policlinico “A. Gemelli” Roma </vt:lpstr>
      <vt:lpstr>Vera Cantavenera Specializzanda in Psicologia presso Università “Kore” - Enna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Elisabetta Righino Medico Chirurgo presso il Policlinico “A.Gemelli” Roma.</dc:title>
  <dc:creator>CLAUDIO</dc:creator>
  <cp:lastModifiedBy>Microsoft</cp:lastModifiedBy>
  <cp:revision>5</cp:revision>
  <dcterms:created xsi:type="dcterms:W3CDTF">2008-04-24T10:07:40Z</dcterms:created>
  <dcterms:modified xsi:type="dcterms:W3CDTF">2013-07-11T18:10:40Z</dcterms:modified>
</cp:coreProperties>
</file>